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D42"/>
    <a:srgbClr val="240C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662E24-8DAD-40FD-A267-D43283ECDC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B838D15-46B9-414B-B1DC-B7884FFE34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C5191C-50CD-4A41-8A79-D18A676AC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B51AE9-17AC-4081-80C0-098BB0E0E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1BDCDF-EA33-45AF-94F5-9CC2C1240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7387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E02721-81A2-4805-A6AE-A9B58CBD8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3DA03C2-B381-4996-8BC9-7E6CDF8BC7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82D5364-3CB2-48E7-9C90-E14BC1A7E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B9BA6CB-9EA7-4568-92A5-5187AEFE1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008CB1-8948-4138-824E-E96600B75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5967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BA89A9D-CDC5-4E5F-ACA5-4D7F89687D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54259E2-F954-4B73-B2FE-D09319E81A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7618F0-03E9-42A1-99EB-19BFBBCC0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CC8983-B32C-4436-B1F6-AF62A09C6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0189334-B5EC-41B6-BDEC-5879A4B1A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8972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CBA2FC-D767-4632-B183-50AF94D5F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DC0EA7-9763-4C87-A1C1-933BB4216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7C88C6-A3F6-44DC-BF7E-ADABE9A61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332C37-EFAB-45FD-9C82-B4BD8DE2C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5CDDED-65CF-4218-BD3B-20BC71519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8175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C90EAD-FEE5-48AB-B1F5-6D9C62024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F84D28F-49CD-4F8D-A169-3C6AE92032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F5F43B-70C5-40C5-8337-64F738C66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E577DE-8B54-4B73-8D68-2D0F9641A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3F08BE-DFCD-43B2-B4F0-E2810302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9341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DCBB6-DBE3-4C16-954E-D687950F1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C9DF20-898D-4C3E-BCF1-122E675E5C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F9BD77B-2CBB-4744-A776-8098D5864A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54F3C1-950E-4790-A5A8-DC914B991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0F38A0D-ECA4-488F-B520-C3A4BDAA3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52F7A25-33B9-46BD-84E1-6BC584289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210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4A3439-4EFB-4C92-9F28-69D5C268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98D866-B092-426C-805E-D09CFF450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3099913-9040-4A3E-B543-6FA0DB11B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D49B132-BA6B-4213-B8D0-A2FA90D714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0A698B1-B5C0-460F-BA31-83E5D7CAC1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D1FC6F1-7968-4F77-9FBE-C1782B67C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2891C2D-199E-4CB7-BA48-6115FB5CC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1FD1FA4-B82A-4E23-8FC7-2274448D6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887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008377-6CFB-44FF-92DD-1174EBB96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AE72604-8AC4-414F-AAC4-1F8988CAF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A0F1AB8-2562-4E7C-8BE6-66558A24E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D1BC5C0-6730-4AE6-8D29-70FBD1CAA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3836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2F2E172-67F6-475D-8414-29B9B432C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AA5ADAE-D0B4-4318-BCAA-36EF09395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4F3F6EC-B80D-41FB-AA68-CD935E0F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0712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5C6F8D-0CC0-4A5B-8409-B47BEA571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BD56A4-7EA5-4ECD-9A30-C871684D0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C81A9B1-210E-438D-8EC1-6F5F0A2D7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CCCC72F-763F-4908-8D08-82DD44E1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F011E4D-7935-40A0-8EDD-894464FB0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03FD0F7-3EF9-4E5F-A13F-9BF8D52B2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4269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C0AEFF-C657-4099-8E93-7188431E2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FD12CF4-F577-4DF4-85E6-3E4BF1E626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5B2A8ED-4042-4A4A-A122-514A78C027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B6AD4C9-C55F-41F7-8F51-D3CC94C79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20084F9-5B26-4E79-A7C0-F4CE4E22A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D735E36-6155-4C5C-A446-33F422207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864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8BAF233-404A-451F-B683-B9AFB4F32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9BD8948-E019-4D77-8568-7FBCCCCB80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16CA07-7FCE-4D99-905C-8F3D25AEAF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1B0D5-F1B1-4D2E-A6F3-1200EC3E5364}" type="datetimeFigureOut">
              <a:rPr lang="pt-BR" smtClean="0"/>
              <a:t>08/06/2022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DE0B6DC-8BFC-4CCD-AB17-169BEC25D7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D8F1BE-AB75-4F4E-A42D-936F7784B2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430C7-520C-4968-B50F-80D65D3D8E5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384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DF0C615F-81E0-43E9-ABC6-DE456B8CDB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10538"/>
            <a:ext cx="9144000" cy="447261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</a:rPr>
              <a:t>Desenvolvido por  Guilherme Santos, Luiz Eduardo e Vinícius Cunha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1BA63B0-AF2A-49BF-AF07-D65A1AFF6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942" y="138052"/>
            <a:ext cx="4896116" cy="489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562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E4A21-39F1-49B1-AC1A-F6C98911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5956005" cy="878884"/>
          </a:xfrm>
        </p:spPr>
        <p:txBody>
          <a:bodyPr>
            <a:normAutofit fontScale="90000"/>
          </a:bodyPr>
          <a:lstStyle/>
          <a:p>
            <a:r>
              <a:rPr lang="pt-BR" dirty="0"/>
              <a:t>TELA DE ATUALIZAÇÃO – MUDANÇA DE VALORES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91E1E0-AFFC-42B3-9146-66D239D9D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3881"/>
            <a:ext cx="4658833" cy="4566407"/>
          </a:xfrm>
        </p:spPr>
        <p:txBody>
          <a:bodyPr/>
          <a:lstStyle/>
          <a:p>
            <a:pPr algn="just"/>
            <a:r>
              <a:rPr lang="pt-BR" dirty="0"/>
              <a:t>Com o filme escolhido os dados são carregados no formulário onde o usuário pode alterar os dados de acordo com o seu desejo.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02A6C10-FB0B-41BF-A1E6-BE73DF81B6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6" b="5581"/>
          <a:stretch/>
        </p:blipFill>
        <p:spPr>
          <a:xfrm>
            <a:off x="7721453" y="329609"/>
            <a:ext cx="3086100" cy="623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196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E4A21-39F1-49B1-AC1A-F6C98911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8884"/>
          </a:xfrm>
        </p:spPr>
        <p:txBody>
          <a:bodyPr/>
          <a:lstStyle/>
          <a:p>
            <a:r>
              <a:rPr lang="pt-BR" dirty="0"/>
              <a:t>TELA DE EXCLUSÃO – DELETE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91E1E0-AFFC-42B3-9146-66D239D9D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2986"/>
            <a:ext cx="4658833" cy="4613977"/>
          </a:xfrm>
        </p:spPr>
        <p:txBody>
          <a:bodyPr/>
          <a:lstStyle/>
          <a:p>
            <a:pPr algn="just"/>
            <a:r>
              <a:rPr lang="pt-BR" dirty="0"/>
              <a:t>Tela onde o usuário consegue excluir os filmes que estão no banco de dados clicando no botão excluir.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2793D79-837D-497F-B7CC-D456D1BA02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6" b="5324"/>
          <a:stretch/>
        </p:blipFill>
        <p:spPr>
          <a:xfrm>
            <a:off x="7689555" y="244549"/>
            <a:ext cx="3086100" cy="624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94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E4A21-39F1-49B1-AC1A-F6C98911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8884"/>
          </a:xfrm>
        </p:spPr>
        <p:txBody>
          <a:bodyPr/>
          <a:lstStyle/>
          <a:p>
            <a:r>
              <a:rPr lang="pt-BR" dirty="0"/>
              <a:t>TELA DE IMAGENS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91E1E0-AFFC-42B3-9146-66D239D9D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2986"/>
            <a:ext cx="4658833" cy="4613977"/>
          </a:xfrm>
        </p:spPr>
        <p:txBody>
          <a:bodyPr/>
          <a:lstStyle/>
          <a:p>
            <a:pPr algn="just"/>
            <a:r>
              <a:rPr lang="pt-BR" dirty="0"/>
              <a:t>Tela onde o usuário consegue visualizar as capas dos filmes que ele mesmo cadastrou na tela de inserção de dados.</a:t>
            </a:r>
          </a:p>
          <a:p>
            <a:pPr algn="just"/>
            <a:r>
              <a:rPr lang="pt-BR" dirty="0"/>
              <a:t>É mostrado ao usuário o nome o filme e também a sua foto.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4BD1203-6E15-4730-BE9C-C17BE58B18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75" b="5325"/>
          <a:stretch/>
        </p:blipFill>
        <p:spPr>
          <a:xfrm>
            <a:off x="7647024" y="265814"/>
            <a:ext cx="3086100" cy="622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19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>
            <a:extLst>
              <a:ext uri="{FF2B5EF4-FFF2-40B4-BE49-F238E27FC236}">
                <a16:creationId xmlns:a16="http://schemas.microsoft.com/office/drawing/2014/main" id="{9DF14A69-178A-43D1-BB99-EAB491486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30088"/>
            <a:ext cx="9144000" cy="597824"/>
          </a:xfrm>
        </p:spPr>
        <p:txBody>
          <a:bodyPr>
            <a:norm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VIDEO MOSTRANDO AS FUNCIONALIDADES DO APP</a:t>
            </a:r>
          </a:p>
        </p:txBody>
      </p:sp>
    </p:spTree>
    <p:extLst>
      <p:ext uri="{BB962C8B-B14F-4D97-AF65-F5344CB8AC3E}">
        <p14:creationId xmlns:p14="http://schemas.microsoft.com/office/powerpoint/2010/main" val="3200386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20220609_720p">
            <a:hlinkClick r:id="" action="ppaction://media"/>
            <a:extLst>
              <a:ext uri="{FF2B5EF4-FFF2-40B4-BE49-F238E27FC236}">
                <a16:creationId xmlns:a16="http://schemas.microsoft.com/office/drawing/2014/main" id="{C31B35FF-7EA9-4D6B-B88D-B3506A39FF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4877" y="252135"/>
            <a:ext cx="3573973" cy="635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026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61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DF0C615F-81E0-43E9-ABC6-DE456B8CDB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10538"/>
            <a:ext cx="9144000" cy="1356346"/>
          </a:xfrm>
        </p:spPr>
        <p:txBody>
          <a:bodyPr>
            <a:normAutofit/>
          </a:bodyPr>
          <a:lstStyle/>
          <a:p>
            <a:r>
              <a:rPr lang="pt-BR" sz="5400" b="1" dirty="0">
                <a:solidFill>
                  <a:schemeClr val="bg1"/>
                </a:solidFill>
              </a:rPr>
              <a:t>OBRIGADO PELA ATENÇÃO!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1BA63B0-AF2A-49BF-AF07-D65A1AFF6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329" y="585313"/>
            <a:ext cx="3433342" cy="343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487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6CB1B1-0A88-4528-B8D3-F71FD8C2B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28010"/>
          </a:xfrm>
        </p:spPr>
        <p:txBody>
          <a:bodyPr>
            <a:normAutofit fontScale="90000"/>
          </a:bodyPr>
          <a:lstStyle/>
          <a:p>
            <a:r>
              <a:rPr lang="pt-BR" sz="3200" b="1" dirty="0"/>
              <a:t>TECNOLOGIAS UTILIZADAS</a:t>
            </a:r>
          </a:p>
        </p:txBody>
      </p:sp>
      <p:pic>
        <p:nvPicPr>
          <p:cNvPr id="1026" name="Picture 2" descr="React (JavaScript) – Wikipédia, a enciclopédia livre">
            <a:extLst>
              <a:ext uri="{FF2B5EF4-FFF2-40B4-BE49-F238E27FC236}">
                <a16:creationId xmlns:a16="http://schemas.microsoft.com/office/drawing/2014/main" id="{7BB2D156-92EB-4381-A6D0-5DD12F966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074" y="2011783"/>
            <a:ext cx="3260908" cy="2834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rebase">
            <a:extLst>
              <a:ext uri="{FF2B5EF4-FFF2-40B4-BE49-F238E27FC236}">
                <a16:creationId xmlns:a16="http://schemas.microsoft.com/office/drawing/2014/main" id="{A12C998D-BF0E-4D95-9018-61AE06C1A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304" y="1635862"/>
            <a:ext cx="3373622" cy="3373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D18C45F-4298-48F4-8476-5C04A7619250}"/>
              </a:ext>
            </a:extLst>
          </p:cNvPr>
          <p:cNvSpPr txBox="1"/>
          <p:nvPr/>
        </p:nvSpPr>
        <p:spPr>
          <a:xfrm>
            <a:off x="1996234" y="5228990"/>
            <a:ext cx="2408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REACT NATIVE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94CEFBB-EDC9-40D4-97AE-B99EFA3EF571}"/>
              </a:ext>
            </a:extLst>
          </p:cNvPr>
          <p:cNvSpPr txBox="1"/>
          <p:nvPr/>
        </p:nvSpPr>
        <p:spPr>
          <a:xfrm>
            <a:off x="8100625" y="5228990"/>
            <a:ext cx="1668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FIREBASE</a:t>
            </a:r>
          </a:p>
        </p:txBody>
      </p:sp>
    </p:spTree>
    <p:extLst>
      <p:ext uri="{BB962C8B-B14F-4D97-AF65-F5344CB8AC3E}">
        <p14:creationId xmlns:p14="http://schemas.microsoft.com/office/powerpoint/2010/main" val="2287531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58D821-5B9C-4D4F-80A6-C5BB8AB68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0028"/>
          </a:xfrm>
        </p:spPr>
        <p:txBody>
          <a:bodyPr/>
          <a:lstStyle/>
          <a:p>
            <a:r>
              <a:rPr lang="pt-BR" dirty="0"/>
              <a:t>APRESENTAÇÃO DO TEMA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D6A4469-88D0-4C48-8AFD-7C5265037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2353"/>
            <a:ext cx="10515600" cy="1371600"/>
          </a:xfrm>
        </p:spPr>
        <p:txBody>
          <a:bodyPr/>
          <a:lstStyle/>
          <a:p>
            <a:r>
              <a:rPr lang="pt-BR" dirty="0"/>
              <a:t>Criação de um APP que possibilita a inserção, atualização, leitura e a exclusão de dados.</a:t>
            </a:r>
          </a:p>
          <a:p>
            <a:r>
              <a:rPr lang="pt-BR" dirty="0"/>
              <a:t>CRUD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F8410494-5AC3-4223-A3A7-52E415674B64}"/>
              </a:ext>
            </a:extLst>
          </p:cNvPr>
          <p:cNvSpPr txBox="1">
            <a:spLocks/>
          </p:cNvSpPr>
          <p:nvPr/>
        </p:nvSpPr>
        <p:spPr>
          <a:xfrm>
            <a:off x="838200" y="4724400"/>
            <a:ext cx="10515600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Filmes</a:t>
            </a:r>
          </a:p>
          <a:p>
            <a:r>
              <a:rPr lang="pt-BR" dirty="0"/>
              <a:t>O nome do projeto é a junção dos apelidos mais a ideia principal do projeto.</a:t>
            </a:r>
          </a:p>
        </p:txBody>
      </p:sp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ACDD18B8-2EB9-4ADA-9DC6-7CDEB1D5EBFE}"/>
              </a:ext>
            </a:extLst>
          </p:cNvPr>
          <p:cNvSpPr/>
          <p:nvPr/>
        </p:nvSpPr>
        <p:spPr>
          <a:xfrm>
            <a:off x="1169583" y="3030280"/>
            <a:ext cx="340242" cy="2445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80F62D45-732B-426C-86CA-64E14CB96D10}"/>
              </a:ext>
            </a:extLst>
          </p:cNvPr>
          <p:cNvSpPr/>
          <p:nvPr/>
        </p:nvSpPr>
        <p:spPr>
          <a:xfrm>
            <a:off x="1173131" y="3384703"/>
            <a:ext cx="340242" cy="2445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A4B6EC71-97E3-4C48-897E-EA5F39320B33}"/>
              </a:ext>
            </a:extLst>
          </p:cNvPr>
          <p:cNvSpPr/>
          <p:nvPr/>
        </p:nvSpPr>
        <p:spPr>
          <a:xfrm>
            <a:off x="1173123" y="3756832"/>
            <a:ext cx="340242" cy="2445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3BCD4185-75BF-4E2B-90EC-5711E8169FF1}"/>
              </a:ext>
            </a:extLst>
          </p:cNvPr>
          <p:cNvSpPr/>
          <p:nvPr/>
        </p:nvSpPr>
        <p:spPr>
          <a:xfrm>
            <a:off x="1176671" y="4111255"/>
            <a:ext cx="340242" cy="2445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36C442E-C886-4D41-9C68-8CF1FD2687FD}"/>
              </a:ext>
            </a:extLst>
          </p:cNvPr>
          <p:cNvSpPr txBox="1"/>
          <p:nvPr/>
        </p:nvSpPr>
        <p:spPr>
          <a:xfrm>
            <a:off x="1516913" y="2963606"/>
            <a:ext cx="882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CREATE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A53C479-6544-41CC-9A90-A96228B0B7D6}"/>
              </a:ext>
            </a:extLst>
          </p:cNvPr>
          <p:cNvSpPr txBox="1"/>
          <p:nvPr/>
        </p:nvSpPr>
        <p:spPr>
          <a:xfrm>
            <a:off x="1516913" y="3340397"/>
            <a:ext cx="882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READ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CF0F976-B6BC-40FE-8D47-51B3CD161680}"/>
              </a:ext>
            </a:extLst>
          </p:cNvPr>
          <p:cNvSpPr txBox="1"/>
          <p:nvPr/>
        </p:nvSpPr>
        <p:spPr>
          <a:xfrm>
            <a:off x="1516913" y="3686626"/>
            <a:ext cx="1034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UPDATE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EB12F1D-9633-40C0-8926-BC1A82BE9F74}"/>
              </a:ext>
            </a:extLst>
          </p:cNvPr>
          <p:cNvSpPr txBox="1"/>
          <p:nvPr/>
        </p:nvSpPr>
        <p:spPr>
          <a:xfrm>
            <a:off x="1516913" y="4059873"/>
            <a:ext cx="1034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DELETE</a:t>
            </a:r>
          </a:p>
        </p:txBody>
      </p:sp>
    </p:spTree>
    <p:extLst>
      <p:ext uri="{BB962C8B-B14F-4D97-AF65-F5344CB8AC3E}">
        <p14:creationId xmlns:p14="http://schemas.microsoft.com/office/powerpoint/2010/main" val="3243507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D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>
            <a:extLst>
              <a:ext uri="{FF2B5EF4-FFF2-40B4-BE49-F238E27FC236}">
                <a16:creationId xmlns:a16="http://schemas.microsoft.com/office/drawing/2014/main" id="{9DF14A69-178A-43D1-BB99-EAB491486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30088"/>
            <a:ext cx="9144000" cy="597824"/>
          </a:xfrm>
        </p:spPr>
        <p:txBody>
          <a:bodyPr>
            <a:normAutofit fontScale="92500" lnSpcReduction="20000"/>
          </a:bodyPr>
          <a:lstStyle/>
          <a:p>
            <a:r>
              <a:rPr lang="pt-BR" sz="4400" dirty="0">
                <a:solidFill>
                  <a:schemeClr val="bg1"/>
                </a:solidFill>
              </a:rPr>
              <a:t>TELAS DESENVOLVIDAS</a:t>
            </a:r>
          </a:p>
        </p:txBody>
      </p:sp>
    </p:spTree>
    <p:extLst>
      <p:ext uri="{BB962C8B-B14F-4D97-AF65-F5344CB8AC3E}">
        <p14:creationId xmlns:p14="http://schemas.microsoft.com/office/powerpoint/2010/main" val="4220615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E4A21-39F1-49B1-AC1A-F6C98911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8884"/>
          </a:xfrm>
        </p:spPr>
        <p:txBody>
          <a:bodyPr/>
          <a:lstStyle/>
          <a:p>
            <a:r>
              <a:rPr lang="pt-BR" dirty="0"/>
              <a:t>TELA DE LOGIN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91E1E0-AFFC-42B3-9146-66D239D9D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2986"/>
            <a:ext cx="4658833" cy="4613977"/>
          </a:xfrm>
        </p:spPr>
        <p:txBody>
          <a:bodyPr/>
          <a:lstStyle/>
          <a:p>
            <a:pPr algn="just"/>
            <a:r>
              <a:rPr lang="pt-BR" dirty="0"/>
              <a:t>Tela inicial onde o usuário pode executar o login ou se for novo poderá fazer a criação de uma nova conta.</a:t>
            </a:r>
          </a:p>
          <a:p>
            <a:pPr algn="just"/>
            <a:endParaRPr lang="pt-BR" dirty="0"/>
          </a:p>
          <a:p>
            <a:pPr algn="just"/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06AD623-7889-4F18-BF99-A6F4F4B74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4547" y="682832"/>
            <a:ext cx="2933794" cy="549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109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E4A21-39F1-49B1-AC1A-F6C98911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8884"/>
          </a:xfrm>
        </p:spPr>
        <p:txBody>
          <a:bodyPr/>
          <a:lstStyle/>
          <a:p>
            <a:r>
              <a:rPr lang="pt-BR" dirty="0"/>
              <a:t>TELA DE REGISTRO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91E1E0-AFFC-42B3-9146-66D239D9D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2986"/>
            <a:ext cx="4658833" cy="4613977"/>
          </a:xfrm>
        </p:spPr>
        <p:txBody>
          <a:bodyPr/>
          <a:lstStyle/>
          <a:p>
            <a:pPr algn="just"/>
            <a:r>
              <a:rPr lang="pt-BR" dirty="0"/>
              <a:t>Tela onde o usuário deve inserir alguns parâmetros para criar a nova conta. Após a criação de uma conta, ele voltará a tela inicial para fazer seu login criado.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69B16F2-DC07-4777-8EB1-C808FD6774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4" b="6286"/>
          <a:stretch/>
        </p:blipFill>
        <p:spPr>
          <a:xfrm>
            <a:off x="7924799" y="571469"/>
            <a:ext cx="2815259" cy="560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6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E4A21-39F1-49B1-AC1A-F6C98911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8884"/>
          </a:xfrm>
        </p:spPr>
        <p:txBody>
          <a:bodyPr/>
          <a:lstStyle/>
          <a:p>
            <a:r>
              <a:rPr lang="pt-BR" dirty="0"/>
              <a:t>TELA DE INSERÇÃO – CREATE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91E1E0-AFFC-42B3-9146-66D239D9D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2986"/>
            <a:ext cx="4658833" cy="4613977"/>
          </a:xfrm>
        </p:spPr>
        <p:txBody>
          <a:bodyPr/>
          <a:lstStyle/>
          <a:p>
            <a:pPr algn="just"/>
            <a:r>
              <a:rPr lang="pt-BR" dirty="0"/>
              <a:t>Tela onde o usuário deve inserir alguns parâmetros para criar um novo filme.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D519B20-939D-4B43-8C4D-F300E24A87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39" b="5395"/>
          <a:stretch/>
        </p:blipFill>
        <p:spPr>
          <a:xfrm>
            <a:off x="7889358" y="440799"/>
            <a:ext cx="2985977" cy="597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149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E4A21-39F1-49B1-AC1A-F6C98911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8884"/>
          </a:xfrm>
        </p:spPr>
        <p:txBody>
          <a:bodyPr/>
          <a:lstStyle/>
          <a:p>
            <a:r>
              <a:rPr lang="pt-BR" dirty="0"/>
              <a:t>TELA DE LEITURA – READ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91E1E0-AFFC-42B3-9146-66D239D9D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2986"/>
            <a:ext cx="4658833" cy="4613977"/>
          </a:xfrm>
        </p:spPr>
        <p:txBody>
          <a:bodyPr/>
          <a:lstStyle/>
          <a:p>
            <a:pPr algn="just"/>
            <a:r>
              <a:rPr lang="pt-BR" dirty="0"/>
              <a:t>Tela onde o usuário pode ver os dados que estão no Firebase (banco de dados). Neste caso ele pode ver os dados que foram cadastrados na tela de inserção.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7BE2E2A-EC36-4B5A-87A5-ECDE78E43B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75" b="5325"/>
          <a:stretch/>
        </p:blipFill>
        <p:spPr>
          <a:xfrm>
            <a:off x="7827778" y="265814"/>
            <a:ext cx="3086100" cy="622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452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E4A21-39F1-49B1-AC1A-F6C98911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5956005" cy="878884"/>
          </a:xfrm>
        </p:spPr>
        <p:txBody>
          <a:bodyPr>
            <a:normAutofit fontScale="90000"/>
          </a:bodyPr>
          <a:lstStyle/>
          <a:p>
            <a:r>
              <a:rPr lang="pt-BR" dirty="0"/>
              <a:t>TELA DE ATUALIZAÇÃO - UPDATE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91E1E0-AFFC-42B3-9146-66D239D9D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3881"/>
            <a:ext cx="4658833" cy="4566407"/>
          </a:xfrm>
        </p:spPr>
        <p:txBody>
          <a:bodyPr/>
          <a:lstStyle/>
          <a:p>
            <a:pPr algn="just"/>
            <a:r>
              <a:rPr lang="pt-BR" dirty="0"/>
              <a:t>Tela onde o usuário pode ver os filmes que estão no Firebase e ainda consegue editá-los clicando no botão “Atualizar”.</a:t>
            </a:r>
          </a:p>
          <a:p>
            <a:pPr algn="just"/>
            <a:r>
              <a:rPr lang="pt-BR" dirty="0"/>
              <a:t>Quando clicado no botão, as informações deste filme serão mandados para outra tela, onde poderão ser editados.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3E11BD4-3AE7-4158-B131-54577944F4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6" b="5581"/>
          <a:stretch/>
        </p:blipFill>
        <p:spPr>
          <a:xfrm>
            <a:off x="7817146" y="313660"/>
            <a:ext cx="3086100" cy="623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314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326</Words>
  <Application>Microsoft Office PowerPoint</Application>
  <PresentationFormat>Widescreen</PresentationFormat>
  <Paragraphs>34</Paragraphs>
  <Slides>15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do Office</vt:lpstr>
      <vt:lpstr>Apresentação do PowerPoint</vt:lpstr>
      <vt:lpstr>TECNOLOGIAS UTILIZADAS</vt:lpstr>
      <vt:lpstr>APRESENTAÇÃO DO TEMA</vt:lpstr>
      <vt:lpstr>Apresentação do PowerPoint</vt:lpstr>
      <vt:lpstr>TELA DE LOGIN</vt:lpstr>
      <vt:lpstr>TELA DE REGISTRO</vt:lpstr>
      <vt:lpstr>TELA DE INSERÇÃO – CREATE</vt:lpstr>
      <vt:lpstr>TELA DE LEITURA – READ</vt:lpstr>
      <vt:lpstr>TELA DE ATUALIZAÇÃO - UPDATE</vt:lpstr>
      <vt:lpstr>TELA DE ATUALIZAÇÃO – MUDANÇA DE VALORES</vt:lpstr>
      <vt:lpstr>TELA DE EXCLUSÃO – DELETE</vt:lpstr>
      <vt:lpstr>TELA DE IMAGENS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Usuario</dc:creator>
  <cp:lastModifiedBy>Usuario</cp:lastModifiedBy>
  <cp:revision>8</cp:revision>
  <dcterms:created xsi:type="dcterms:W3CDTF">2022-06-09T00:13:00Z</dcterms:created>
  <dcterms:modified xsi:type="dcterms:W3CDTF">2022-06-09T03:25:24Z</dcterms:modified>
</cp:coreProperties>
</file>

<file path=docProps/thumbnail.jpeg>
</file>